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7" r:id="rId2"/>
    <p:sldId id="257" r:id="rId3"/>
    <p:sldId id="361" r:id="rId4"/>
    <p:sldId id="362" r:id="rId5"/>
    <p:sldId id="363" r:id="rId6"/>
    <p:sldId id="364" r:id="rId7"/>
    <p:sldId id="365" r:id="rId8"/>
    <p:sldId id="366" r:id="rId9"/>
    <p:sldId id="258" r:id="rId10"/>
    <p:sldId id="284" r:id="rId11"/>
    <p:sldId id="285" r:id="rId12"/>
    <p:sldId id="286" r:id="rId13"/>
    <p:sldId id="289" r:id="rId14"/>
    <p:sldId id="287" r:id="rId15"/>
    <p:sldId id="290" r:id="rId16"/>
    <p:sldId id="291" r:id="rId17"/>
    <p:sldId id="292" r:id="rId18"/>
    <p:sldId id="260" r:id="rId19"/>
    <p:sldId id="293" r:id="rId20"/>
    <p:sldId id="348" r:id="rId21"/>
    <p:sldId id="353" r:id="rId22"/>
    <p:sldId id="354" r:id="rId23"/>
    <p:sldId id="318" r:id="rId24"/>
    <p:sldId id="319" r:id="rId25"/>
    <p:sldId id="320" r:id="rId26"/>
    <p:sldId id="321" r:id="rId27"/>
    <p:sldId id="322" r:id="rId28"/>
    <p:sldId id="324" r:id="rId29"/>
    <p:sldId id="323" r:id="rId30"/>
    <p:sldId id="325" r:id="rId31"/>
    <p:sldId id="326" r:id="rId32"/>
    <p:sldId id="327" r:id="rId33"/>
    <p:sldId id="329" r:id="rId34"/>
    <p:sldId id="331" r:id="rId35"/>
    <p:sldId id="337" r:id="rId36"/>
    <p:sldId id="338" r:id="rId37"/>
    <p:sldId id="360" r:id="rId38"/>
    <p:sldId id="262" r:id="rId39"/>
    <p:sldId id="341" r:id="rId40"/>
    <p:sldId id="340" r:id="rId41"/>
    <p:sldId id="343" r:id="rId42"/>
    <p:sldId id="342" r:id="rId43"/>
    <p:sldId id="344" r:id="rId44"/>
    <p:sldId id="267" r:id="rId45"/>
    <p:sldId id="282" r:id="rId46"/>
    <p:sldId id="283" r:id="rId47"/>
    <p:sldId id="269" r:id="rId48"/>
    <p:sldId id="369" r:id="rId49"/>
    <p:sldId id="270" r:id="rId50"/>
    <p:sldId id="281" r:id="rId51"/>
    <p:sldId id="36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981901" y="4195956"/>
            <a:ext cx="9719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Ici on explique comment une turtle se déplace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89212" y="2737899"/>
            <a:ext cx="8915400" cy="3777622"/>
          </a:xfrm>
        </p:spPr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opérations possibles :</a:t>
            </a:r>
          </a:p>
          <a:p>
            <a:pPr lvl="1"/>
            <a:r>
              <a:rPr lang="fr-FR" dirty="0" smtClean="0"/>
              <a:t>Avancer</a:t>
            </a:r>
          </a:p>
          <a:p>
            <a:pPr lvl="1"/>
            <a:r>
              <a:rPr lang="fr-FR" dirty="0" smtClean="0"/>
              <a:t>Tourner à gauche de x degrés</a:t>
            </a:r>
          </a:p>
          <a:p>
            <a:pPr lvl="1"/>
            <a:r>
              <a:rPr lang="fr-FR" dirty="0" smtClean="0"/>
              <a:t>Tourner à droite de x degrés</a:t>
            </a:r>
          </a:p>
          <a:p>
            <a:pPr lvl="1"/>
            <a:r>
              <a:rPr lang="fr-FR" dirty="0" smtClean="0"/>
              <a:t>Sauvegarder la position</a:t>
            </a:r>
          </a:p>
          <a:p>
            <a:pPr lvl="1"/>
            <a:r>
              <a:rPr lang="fr-FR" dirty="0" smtClean="0"/>
              <a:t>Retourner à la dernière position sauvegardée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1905000"/>
            <a:ext cx="51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Bouts de segments que l’on pourrait tracer sans lever le crayon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82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ublicdomainpictures.net/pictures/20000/velka/forest-pattern-11296841652vf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</a:t>
            </a:r>
            <a:r>
              <a:rPr lang="fr-FR" sz="2400" dirty="0" smtClean="0">
                <a:solidFill>
                  <a:schemeClr val="bg1"/>
                </a:solidFill>
              </a:rPr>
              <a:t>Complément théorique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2. Définition formelle d’un L-système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3. Interprétation turtle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4. Un  peu de botanique…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5. Impression 3D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6. Des modèles prédictifs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4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Un Alphabet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blipFill>
                <a:blip r:embed="rId2"/>
                <a:stretch>
                  <a:fillRect r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5" y="0"/>
            <a:ext cx="3332032" cy="33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3824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3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858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6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15349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2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fractale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50" y="2213113"/>
            <a:ext cx="3010052" cy="3777622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/>
              <a:t>A = {F;G}</a:t>
            </a:r>
          </a:p>
          <a:p>
            <a:pPr marL="457200" lvl="1" indent="0">
              <a:buNone/>
            </a:pPr>
            <a:r>
              <a:rPr lang="fr-FR" dirty="0"/>
              <a:t>constantes = {+;-}</a:t>
            </a:r>
          </a:p>
          <a:p>
            <a:pPr marL="457200" lvl="1" indent="0">
              <a:buNone/>
            </a:pPr>
            <a:r>
              <a:rPr lang="fr-FR" dirty="0"/>
              <a:t>graine = F-G-G</a:t>
            </a:r>
          </a:p>
          <a:p>
            <a:pPr lvl="1"/>
            <a:endParaRPr lang="fr-FR" dirty="0" smtClean="0"/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/>
              <a:t>φ </a:t>
            </a:r>
            <a:r>
              <a:rPr lang="fr-FR" dirty="0" smtClean="0"/>
              <a:t>(G) = GG</a:t>
            </a: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G : tourner de 120° vers la gauche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7256" y="57660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Un Mot c’est quoi ?</a:t>
            </a:r>
            <a:endParaRPr lang="fr-FR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2400" dirty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mot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′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alphabet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est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fini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par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une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suite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’é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l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ments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de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 smtClean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blipFill>
                <a:blip r:embed="rId2"/>
                <a:stretch>
                  <a:fillRect l="-236" r="-2656" b="-19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Par exemple avec l’alphabet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 smtClean="0"/>
                  <a:t> : '</a:t>
                </a:r>
                <a:r>
                  <a:rPr lang="fr-FR" sz="2400" dirty="0" err="1" smtClean="0"/>
                  <a:t>ababbba</a:t>
                </a:r>
                <a:r>
                  <a:rPr lang="fr-FR" sz="2400" dirty="0" smtClean="0"/>
                  <a:t>' est un mot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2400" dirty="0" smtClean="0"/>
                  <a:t>alors que 'abc' ne l'est pas</a:t>
                </a:r>
                <a:endParaRPr lang="fr-FR" sz="2400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blipFill>
                <a:blip r:embed="rId3"/>
                <a:stretch>
                  <a:fillRect t="-5839" r="-268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On définit un 'mot vide' noté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68424" y="3429000"/>
            <a:ext cx="411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</a:t>
            </a:r>
            <a:r>
              <a:rPr lang="fr-FR" sz="3200" dirty="0" smtClean="0"/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stochastiques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‘context-sensitive’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0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L-systèmes en 3D (car les arbres sont en 3 dimensions !!!)</a:t>
            </a:r>
            <a:endParaRPr lang="fr-FR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2989690"/>
            <a:ext cx="3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Extension de turtle (en 3d)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la turtle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7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</a:t>
            </a:r>
            <a:r>
              <a:rPr lang="fr-FR" sz="4000" dirty="0" smtClean="0"/>
              <a:t>de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8" y="555473"/>
            <a:ext cx="3337060" cy="876583"/>
          </a:xfrm>
          <a:prstGeom prst="rect">
            <a:avLst/>
          </a:prstGeom>
        </p:spPr>
      </p:pic>
      <p:pic>
        <p:nvPicPr>
          <p:cNvPr id="5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0" y="3346882"/>
            <a:ext cx="6469562" cy="3511118"/>
          </a:xfrm>
        </p:spPr>
      </p:pic>
      <p:pic>
        <p:nvPicPr>
          <p:cNvPr id="2050" name="Picture 2" descr="https://cdn.discordapp.com/attachments/401833754823229440/405397922352726016/FORETDECLO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2467993"/>
            <a:ext cx="7624418" cy="43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0155" y="695362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Langage c’est quoi 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2800" dirty="0" smtClean="0"/>
                  <a:t>Un langage défini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est alors un sous ensemble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2800" dirty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800" dirty="0" smtClean="0"/>
                  <a:t> avec</a:t>
                </a:r>
                <a14:m>
                  <m:oMath xmlns:m="http://schemas.openxmlformats.org/officeDocument/2006/math">
                    <m:r>
                      <a:rPr lang="fr-FR" sz="280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blipFill>
                <a:blip r:embed="rId2"/>
                <a:stretch>
                  <a:fillRect l="-1486" t="-12766" r="-2885" b="-248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concrète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Ouah ouah ouahhhhhhh top fort !!!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57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529108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La Concaténation c’est quoi 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définit la loi interne de concaténation ' . '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tel que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 smtClean="0"/>
              </a:p>
              <a:p>
                <a:pPr algn="ctr"/>
                <a:r>
                  <a:rPr lang="fr-FR" sz="2000" dirty="0" smtClean="0"/>
                  <a:t>Et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000" dirty="0" smtClean="0"/>
              </a:p>
              <a:p>
                <a:endParaRPr lang="fr-FR" sz="2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est stable par la loi '.'</a:t>
                </a:r>
              </a:p>
              <a:p>
                <a:pPr algn="ctr"/>
                <a:endParaRPr lang="fr-FR" sz="2000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7306" y="386603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Morphisme c’est quoi 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dispose de deux structures algébriques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,+,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,∗,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 smtClean="0"/>
                  <a:t> est une application de A dans B </a:t>
                </a:r>
                <a:r>
                  <a:rPr lang="fr-FR" sz="2000" dirty="0" err="1" smtClean="0"/>
                  <a:t>tq</a:t>
                </a:r>
                <a:r>
                  <a:rPr lang="fr-FR" sz="2000" dirty="0" smtClean="0"/>
                  <a:t> :</a:t>
                </a:r>
              </a:p>
              <a:p>
                <a:pPr algn="ctr"/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 smtClean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blipFill>
                <a:blip r:embed="rId2"/>
                <a:stretch>
                  <a:fillRect t="-1355" b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1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624110"/>
            <a:ext cx="9510349" cy="1280890"/>
          </a:xfrm>
        </p:spPr>
        <p:txBody>
          <a:bodyPr/>
          <a:lstStyle/>
          <a:p>
            <a:pPr algn="ctr"/>
            <a:r>
              <a:rPr lang="fr-FR" dirty="0" smtClean="0"/>
              <a:t>Un exemple de morphisme de Langage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2000" dirty="0" smtClean="0"/>
                  <a:t>On définit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par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Alors par exemple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𝑡𝑖𝑝𝑒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𝑝𝑒𝑡𝑖𝑡𝑒</m:t>
                    </m:r>
                  </m:oMath>
                </a14:m>
                <a:endParaRPr lang="fr-FR" sz="2000" dirty="0"/>
              </a:p>
              <a:p>
                <a:pPr algn="ctr"/>
                <a:endParaRPr lang="fr-FR" sz="2000" dirty="0" smtClean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blipFill>
                <a:blip r:embed="rId2"/>
                <a:stretch>
                  <a:fillRect t="-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/>
              <a:t>φ</a:t>
            </a:r>
            <a:r>
              <a:rPr lang="fr-FR" sz="2400" dirty="0"/>
              <a:t>^n(g),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11196</TotalTime>
  <Words>890</Words>
  <Application>Microsoft Office PowerPoint</Application>
  <PresentationFormat>Širokozaslonsko</PresentationFormat>
  <Paragraphs>303</Paragraphs>
  <Slides>51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51</vt:i4>
      </vt:variant>
    </vt:vector>
  </HeadingPairs>
  <TitlesOfParts>
    <vt:vector size="57" baseType="lpstr">
      <vt:lpstr>Arial</vt:lpstr>
      <vt:lpstr>Cambria Math</vt:lpstr>
      <vt:lpstr>Century Gothic</vt:lpstr>
      <vt:lpstr>Wingdings</vt:lpstr>
      <vt:lpstr>Wingdings 3</vt:lpstr>
      <vt:lpstr>Šelest</vt:lpstr>
      <vt:lpstr>PowerPointova predstavitev</vt:lpstr>
      <vt:lpstr>PowerPointova predstavitev</vt:lpstr>
      <vt:lpstr>Un Alphabet c’est quoi ?</vt:lpstr>
      <vt:lpstr>Un Mot c’est quoi ?</vt:lpstr>
      <vt:lpstr>Un Langage c’est quoi ?</vt:lpstr>
      <vt:lpstr>La Concaténation c’est quoi ?</vt:lpstr>
      <vt:lpstr>Un Morphisme c’est quoi ?</vt:lpstr>
      <vt:lpstr>Un exemple de morphisme de Langage</vt:lpstr>
      <vt:lpstr>Présentation formelle</vt:lpstr>
      <vt:lpstr>Un exemple de L-système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Intérprétation via ‘turtle’</vt:lpstr>
      <vt:lpstr>Ici on explique comment une turtle se déplace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Interprétation fractale</vt:lpstr>
      <vt:lpstr>Le rapport avec les arbres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Exemple d’arbre en 2D obtenu</vt:lpstr>
      <vt:lpstr>Des L-systèmes stochastiques ?</vt:lpstr>
      <vt:lpstr>Des L-systèmes ‘context-sensitive’ ?</vt:lpstr>
      <vt:lpstr>L-systèmes en 3D (car les arbres sont en 3 dimensions !!!)</vt:lpstr>
      <vt:lpstr>Extension de la turtle</vt:lpstr>
      <vt:lpstr>Utilisation de</vt:lpstr>
      <vt:lpstr>Des essais d’impression 3D</vt:lpstr>
      <vt:lpstr>Application concrète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36</cp:revision>
  <dcterms:created xsi:type="dcterms:W3CDTF">2018-01-14T10:57:57Z</dcterms:created>
  <dcterms:modified xsi:type="dcterms:W3CDTF">2018-01-23T16:30:13Z</dcterms:modified>
</cp:coreProperties>
</file>